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加茂川 昭洋" initials="加茂川" lastIdx="1" clrIdx="0">
    <p:extLst>
      <p:ext uri="{19B8F6BF-5375-455C-9EA6-DF929625EA0E}">
        <p15:presenceInfo xmlns:p15="http://schemas.microsoft.com/office/powerpoint/2012/main" userId="c04c4316096bfe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EF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0709" autoAdjust="0"/>
  </p:normalViewPr>
  <p:slideViewPr>
    <p:cSldViewPr snapToGrid="0">
      <p:cViewPr varScale="1">
        <p:scale>
          <a:sx n="78" d="100"/>
          <a:sy n="78" d="100"/>
        </p:scale>
        <p:origin x="13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8D317419-3D0B-455A-AFA6-32BF30EE2488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3"/>
            <a:ext cx="5389563" cy="3884612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961847BF-B797-4E0B-A45F-60E1ED76F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3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85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2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6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1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9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18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6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4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94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02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44B0-CEB4-4ABF-B754-E9B0C3A13311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23B7-A17E-4CF1-A86D-96BAE50D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xmlns="" id="{BB86D2E4-4529-46A0-BE45-937B5557C549}"/>
              </a:ext>
            </a:extLst>
          </p:cNvPr>
          <p:cNvSpPr/>
          <p:nvPr/>
        </p:nvSpPr>
        <p:spPr>
          <a:xfrm>
            <a:off x="6414463" y="1019132"/>
            <a:ext cx="403195" cy="56991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367AB622-E85C-4DB2-8128-22445CE98353}"/>
              </a:ext>
            </a:extLst>
          </p:cNvPr>
          <p:cNvSpPr txBox="1"/>
          <p:nvPr/>
        </p:nvSpPr>
        <p:spPr>
          <a:xfrm flipH="1">
            <a:off x="6361106" y="1036679"/>
            <a:ext cx="492443" cy="5560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参加資格　</a:t>
            </a:r>
            <a:r>
              <a:rPr kumimoji="1" lang="ja-JP" altLang="en-US" sz="2000" dirty="0">
                <a:solidFill>
                  <a:schemeClr val="accent6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何方でもご観覧頂けます。</a:t>
            </a:r>
            <a:r>
              <a:rPr kumimoji="1" lang="en-US" altLang="ja-JP" sz="1100" dirty="0">
                <a:solidFill>
                  <a:schemeClr val="accent6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60</a:t>
            </a:r>
            <a:r>
              <a:rPr kumimoji="1" lang="ja-JP" altLang="en-US" sz="1100" dirty="0">
                <a:solidFill>
                  <a:schemeClr val="accent6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歳以上の方です</a:t>
            </a:r>
            <a:endParaRPr kumimoji="1" lang="ja-JP" altLang="en-US" dirty="0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xmlns="" id="{0D4130BE-1BF3-4D42-B78A-8F79EDAD0BA8}"/>
              </a:ext>
            </a:extLst>
          </p:cNvPr>
          <p:cNvSpPr txBox="1">
            <a:spLocks/>
          </p:cNvSpPr>
          <p:nvPr/>
        </p:nvSpPr>
        <p:spPr>
          <a:xfrm>
            <a:off x="69296" y="166392"/>
            <a:ext cx="9037242" cy="7504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cmpd="dbl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月刊</a:t>
            </a: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en-US" altLang="ja-JP" sz="4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12</a:t>
            </a:r>
            <a:r>
              <a:rPr lang="ja-JP" altLang="en-US" sz="4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月催事案内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35700BCD-6986-464D-BBD5-11F697E17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348" y="337268"/>
            <a:ext cx="4188178" cy="413371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船橋市中央老人福祉センター発</a:t>
            </a:r>
            <a:endParaRPr kumimoji="1" lang="ja-JP" altLang="en-US" sz="1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0CA8DAC-4B13-41DF-8815-FFE642367E6A}"/>
              </a:ext>
            </a:extLst>
          </p:cNvPr>
          <p:cNvSpPr txBox="1"/>
          <p:nvPr/>
        </p:nvSpPr>
        <p:spPr>
          <a:xfrm>
            <a:off x="6780775" y="852013"/>
            <a:ext cx="276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HGS行書体" panose="03000600000000000000" pitchFamily="66" charset="-128"/>
                <a:ea typeface="HGS行書体" panose="03000600000000000000" pitchFamily="66" charset="-128"/>
              </a:rPr>
              <a:t>月間行事予定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344E464C-273C-4FA1-817A-C50A7EE7F69B}"/>
              </a:ext>
            </a:extLst>
          </p:cNvPr>
          <p:cNvSpPr txBox="1"/>
          <p:nvPr/>
        </p:nvSpPr>
        <p:spPr>
          <a:xfrm>
            <a:off x="6786374" y="1615171"/>
            <a:ext cx="2695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〇船橋警察署　移動交番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036D8934-E816-4457-8708-1E6F48D1BF2A}"/>
              </a:ext>
            </a:extLst>
          </p:cNvPr>
          <p:cNvSpPr txBox="1"/>
          <p:nvPr/>
        </p:nvSpPr>
        <p:spPr>
          <a:xfrm>
            <a:off x="6459911" y="1864547"/>
            <a:ext cx="2646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 時　</a:t>
            </a:r>
          </a:p>
          <a:p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令和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　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4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日（水）</a:t>
            </a:r>
          </a:p>
          <a:p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  午前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10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時から午前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11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時半まで</a:t>
            </a:r>
          </a:p>
          <a:p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 令和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19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日（木） </a:t>
            </a:r>
          </a:p>
          <a:p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午前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10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時から午前</a:t>
            </a:r>
            <a:r>
              <a:rPr kumimoji="1" lang="en-US" altLang="ja-JP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11</a:t>
            </a:r>
            <a:r>
              <a:rPr kumimoji="1" lang="ja-JP" altLang="en-US" sz="105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時半まで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99DA40E2-EC77-4A0B-9C27-0523FED183F7}"/>
              </a:ext>
            </a:extLst>
          </p:cNvPr>
          <p:cNvSpPr txBox="1"/>
          <p:nvPr/>
        </p:nvSpPr>
        <p:spPr>
          <a:xfrm>
            <a:off x="6851133" y="2977000"/>
            <a:ext cx="25660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〇船橋市消費生活センター</a:t>
            </a:r>
            <a:r>
              <a:rPr kumimoji="1" lang="ja-JP" altLang="en-US" sz="1400" b="1" dirty="0"/>
              <a:t>　　　　　</a:t>
            </a:r>
            <a:r>
              <a:rPr kumimoji="1" lang="ja-JP" altLang="en-US" sz="1200" b="1" dirty="0"/>
              <a:t>ミニミニ講座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523B22D-2174-440A-93AD-3CA6CA40F9C0}"/>
              </a:ext>
            </a:extLst>
          </p:cNvPr>
          <p:cNvSpPr txBox="1"/>
          <p:nvPr/>
        </p:nvSpPr>
        <p:spPr>
          <a:xfrm>
            <a:off x="6952600" y="3458549"/>
            <a:ext cx="27238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 時　  </a:t>
            </a:r>
          </a:p>
          <a:p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令和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日（木）</a:t>
            </a:r>
            <a:endParaRPr kumimoji="1" lang="en-US" altLang="ja-JP" sz="10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午後０時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20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分から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45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分まで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0BA81407-9C33-47A1-814C-A67DF928B024}"/>
              </a:ext>
            </a:extLst>
          </p:cNvPr>
          <p:cNvSpPr txBox="1"/>
          <p:nvPr/>
        </p:nvSpPr>
        <p:spPr>
          <a:xfrm>
            <a:off x="6851133" y="4488524"/>
            <a:ext cx="25616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〇動き</a:t>
            </a:r>
            <a:r>
              <a:rPr kumimoji="1" lang="en-US" altLang="ja-JP" sz="1200" b="1" dirty="0"/>
              <a:t>De</a:t>
            </a:r>
            <a:r>
              <a:rPr kumimoji="1" lang="ja-JP" altLang="en-US" sz="1200" b="1" dirty="0"/>
              <a:t>感じる歌謡曲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 </a:t>
            </a:r>
            <a:r>
              <a:rPr kumimoji="1" lang="ja-JP" altLang="en-US" sz="1200" b="1" dirty="0"/>
              <a:t>～体感からの健康づくり～</a:t>
            </a:r>
            <a:endParaRPr kumimoji="1" lang="en-US" altLang="ja-JP" sz="1200" b="1" dirty="0"/>
          </a:p>
          <a:p>
            <a:r>
              <a:rPr kumimoji="1" lang="en-US" altLang="ja-JP" sz="1400" b="1" dirty="0"/>
              <a:t>             </a:t>
            </a:r>
            <a:r>
              <a:rPr kumimoji="1" lang="ja-JP" altLang="en-US" sz="1200" b="1" dirty="0"/>
              <a:t>Ｖｏｌ．</a:t>
            </a:r>
            <a:r>
              <a:rPr kumimoji="1" lang="en-US" altLang="ja-JP" sz="1200" b="1" dirty="0"/>
              <a:t>9</a:t>
            </a:r>
            <a:endParaRPr kumimoji="1" lang="ja-JP" altLang="en-US" sz="1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D42296BB-CAFF-4D2D-A5E8-509197519B80}"/>
              </a:ext>
            </a:extLst>
          </p:cNvPr>
          <p:cNvSpPr txBox="1"/>
          <p:nvPr/>
        </p:nvSpPr>
        <p:spPr>
          <a:xfrm>
            <a:off x="6930574" y="5204046"/>
            <a:ext cx="2691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 時　 </a:t>
            </a:r>
          </a:p>
          <a:p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令和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12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月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27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日（金） </a:t>
            </a:r>
            <a:endParaRPr kumimoji="1" lang="en-US" altLang="ja-JP" sz="10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午後１時から午後</a:t>
            </a:r>
            <a:r>
              <a:rPr kumimoji="1" lang="en-US" altLang="ja-JP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</a:t>
            </a:r>
            <a:r>
              <a:rPr kumimoji="1" lang="ja-JP" altLang="en-US" sz="1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時まで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B8A657B4-3D8D-4CC9-982D-261DAF30BB95}"/>
              </a:ext>
            </a:extLst>
          </p:cNvPr>
          <p:cNvSpPr txBox="1"/>
          <p:nvPr/>
        </p:nvSpPr>
        <p:spPr>
          <a:xfrm>
            <a:off x="420097" y="6269164"/>
            <a:ext cx="5041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問合せ先    </a:t>
            </a:r>
            <a:r>
              <a:rPr kumimoji="1" lang="ja-JP" altLang="en-US" sz="1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船橋市中央老人福祉センター</a:t>
            </a:r>
          </a:p>
          <a:p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       </a:t>
            </a:r>
            <a:r>
              <a:rPr kumimoji="1" lang="ja-JP" altLang="en-US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電話０４７</a:t>
            </a:r>
            <a:r>
              <a:rPr kumimoji="1" lang="en-US" altLang="ja-JP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４３８</a:t>
            </a:r>
            <a:r>
              <a:rPr kumimoji="1" lang="en-US" altLang="ja-JP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１１０５     ＦＡＸ０４７</a:t>
            </a:r>
            <a:r>
              <a:rPr kumimoji="1" lang="en-US" altLang="ja-JP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４３８</a:t>
            </a:r>
            <a:r>
              <a:rPr kumimoji="1" lang="en-US" altLang="ja-JP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1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１１０４</a:t>
            </a:r>
            <a:endParaRPr kumimoji="1" lang="ja-JP" altLang="en-US" sz="1000" dirty="0"/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xmlns="" id="{6AA1D4AD-0B93-4B1A-9A61-854473C87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7079">
            <a:off x="7253339" y="1269087"/>
            <a:ext cx="669516" cy="288971"/>
          </a:xfrm>
          <a:prstGeom prst="rect">
            <a:avLst/>
          </a:prstGeom>
        </p:spPr>
      </p:pic>
      <p:pic>
        <p:nvPicPr>
          <p:cNvPr id="40" name="図 39" descr="誕生日のケーキ&#10;&#10;自動的に生成された説明">
            <a:extLst>
              <a:ext uri="{FF2B5EF4-FFF2-40B4-BE49-F238E27FC236}">
                <a16:creationId xmlns:a16="http://schemas.microsoft.com/office/drawing/2014/main" xmlns="" id="{2FF8BA5E-638C-4C7A-A76D-784DF6349D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4" y="976778"/>
            <a:ext cx="3211546" cy="5164773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xmlns="" id="{E47F1A67-0169-432B-85D5-7B93175F730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35" y="1036679"/>
            <a:ext cx="2859344" cy="188402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C56C6760-81F9-4397-B39B-8EB41895102D}"/>
              </a:ext>
            </a:extLst>
          </p:cNvPr>
          <p:cNvSpPr txBox="1"/>
          <p:nvPr/>
        </p:nvSpPr>
        <p:spPr>
          <a:xfrm>
            <a:off x="3604604" y="959851"/>
            <a:ext cx="30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HG行書体" panose="03000609000000000000" pitchFamily="65" charset="-128"/>
                <a:ea typeface="HG行書体" panose="03000609000000000000" pitchFamily="65" charset="-128"/>
              </a:rPr>
              <a:t>体脂肪測定週間</a:t>
            </a:r>
            <a:endParaRPr kumimoji="1" lang="ja-JP" altLang="en-US" sz="2800" dirty="0"/>
          </a:p>
        </p:txBody>
      </p:sp>
      <p:sp>
        <p:nvSpPr>
          <p:cNvPr id="43" name="テキスト ボックス 35">
            <a:extLst>
              <a:ext uri="{FF2B5EF4-FFF2-40B4-BE49-F238E27FC236}">
                <a16:creationId xmlns:a16="http://schemas.microsoft.com/office/drawing/2014/main" xmlns="" id="{81088AED-3BB8-40F2-9A41-0ACC12C1A3F5}"/>
              </a:ext>
            </a:extLst>
          </p:cNvPr>
          <p:cNvSpPr txBox="1"/>
          <p:nvPr/>
        </p:nvSpPr>
        <p:spPr>
          <a:xfrm>
            <a:off x="3694825" y="1383583"/>
            <a:ext cx="2484796" cy="4385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b="1" kern="12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会場　</a:t>
            </a:r>
            <a:r>
              <a:rPr lang="en-US" b="1" kern="12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1F </a:t>
            </a:r>
            <a:r>
              <a:rPr lang="ja-JP" b="1" kern="12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　保健相談室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xmlns="" id="{46966D43-A714-4C79-AA35-6BE1FC9CA40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719" y="3344080"/>
            <a:ext cx="1525504" cy="1091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xmlns="" id="{53F3FFF0-C8DC-46E7-A25E-4B5BB257B64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977" y="2617246"/>
            <a:ext cx="1837055" cy="1091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xmlns="" id="{9DB57B30-8704-4524-B531-4CB10C814E1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778" y="3494144"/>
            <a:ext cx="1385291" cy="1091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xmlns="" id="{3FD16F88-0FD9-4745-A9F7-790E16AA45A7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84" y="2511309"/>
            <a:ext cx="624810" cy="791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xmlns="" id="{F71315A5-8B15-4908-AE5B-773C231A7F38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515" y="2576883"/>
            <a:ext cx="689312" cy="841303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テキスト ボックス 34">
            <a:extLst>
              <a:ext uri="{FF2B5EF4-FFF2-40B4-BE49-F238E27FC236}">
                <a16:creationId xmlns:a16="http://schemas.microsoft.com/office/drawing/2014/main" xmlns="" id="{A15139DB-D99B-4F37-AC15-98DEF7F3E666}"/>
              </a:ext>
            </a:extLst>
          </p:cNvPr>
          <p:cNvSpPr txBox="1"/>
          <p:nvPr/>
        </p:nvSpPr>
        <p:spPr>
          <a:xfrm>
            <a:off x="3371744" y="4504168"/>
            <a:ext cx="3130958" cy="482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実施期間と時間</a:t>
            </a:r>
            <a:r>
              <a:rPr lang="ja-JP" sz="1200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ja-JP" altLang="en-US" sz="1200" kern="12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14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土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まで　</a:t>
            </a:r>
            <a:endParaRPr lang="ja-JP" sz="1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8">
            <a:extLst>
              <a:ext uri="{FF2B5EF4-FFF2-40B4-BE49-F238E27FC236}">
                <a16:creationId xmlns:a16="http://schemas.microsoft.com/office/drawing/2014/main" xmlns="" id="{A27AD076-EA97-4D63-BEBE-9C0A6D448C06}"/>
              </a:ext>
            </a:extLst>
          </p:cNvPr>
          <p:cNvSpPr txBox="1"/>
          <p:nvPr/>
        </p:nvSpPr>
        <p:spPr>
          <a:xfrm>
            <a:off x="3848508" y="5011676"/>
            <a:ext cx="2147447" cy="253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【月曜日から金曜日まで】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13">
            <a:extLst>
              <a:ext uri="{FF2B5EF4-FFF2-40B4-BE49-F238E27FC236}">
                <a16:creationId xmlns:a16="http://schemas.microsoft.com/office/drawing/2014/main" xmlns="" id="{324D9BA2-087C-4EA9-91BD-9FE0B22821D0}"/>
              </a:ext>
            </a:extLst>
          </p:cNvPr>
          <p:cNvSpPr txBox="1"/>
          <p:nvPr/>
        </p:nvSpPr>
        <p:spPr>
          <a:xfrm rot="10800000" flipV="1">
            <a:off x="4180534" y="5738327"/>
            <a:ext cx="1463611" cy="240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《但し土曜日は、》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11">
            <a:extLst>
              <a:ext uri="{FF2B5EF4-FFF2-40B4-BE49-F238E27FC236}">
                <a16:creationId xmlns:a16="http://schemas.microsoft.com/office/drawing/2014/main" xmlns="" id="{4966A492-8C46-43BA-8AAB-08D2B234EBA5}"/>
              </a:ext>
            </a:extLst>
          </p:cNvPr>
          <p:cNvSpPr txBox="1"/>
          <p:nvPr/>
        </p:nvSpPr>
        <p:spPr>
          <a:xfrm>
            <a:off x="3566909" y="5197881"/>
            <a:ext cx="2633160" cy="51734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午前</a:t>
            </a:r>
            <a:r>
              <a:rPr lang="en-US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９時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分から午前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分まで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午前</a:t>
            </a:r>
            <a:r>
              <a:rPr lang="en-US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分から午後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分まで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午後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 1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分から</a:t>
            </a:r>
            <a:r>
              <a:rPr lang="en-US" alt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午後</a:t>
            </a:r>
            <a:r>
              <a:rPr lang="en-US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3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分まで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2">
            <a:extLst>
              <a:ext uri="{FF2B5EF4-FFF2-40B4-BE49-F238E27FC236}">
                <a16:creationId xmlns:a16="http://schemas.microsoft.com/office/drawing/2014/main" xmlns="" id="{F5C19915-79D5-49E8-9C7B-C90D2B4D7967}"/>
              </a:ext>
            </a:extLst>
          </p:cNvPr>
          <p:cNvSpPr txBox="1"/>
          <p:nvPr/>
        </p:nvSpPr>
        <p:spPr>
          <a:xfrm>
            <a:off x="3637698" y="5926317"/>
            <a:ext cx="2924175" cy="619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午前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9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分から午後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分まで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午後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分から午後　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sz="1100" b="1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sz="1100" kern="100" cap="small" dirty="0">
                <a:solidFill>
                  <a:srgbClr val="5A5A5A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分まで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48640" marR="548640" algn="ctr">
              <a:spcBef>
                <a:spcPts val="1000"/>
              </a:spcBef>
              <a:spcAft>
                <a:spcPts val="800"/>
              </a:spcAft>
            </a:pPr>
            <a:r>
              <a:rPr lang="en-US" sz="1100" i="1" kern="100" cap="small" dirty="0">
                <a:solidFill>
                  <a:srgbClr val="5A5A5A"/>
                </a:solidFill>
                <a:effectLst/>
                <a:latin typeface="HGP創英角ｺﾞｼｯｸUB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100" i="1" kern="100" dirty="0">
              <a:solidFill>
                <a:srgbClr val="40404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353D798D-1786-42A6-8835-34A63D7BC6A8}"/>
              </a:ext>
            </a:extLst>
          </p:cNvPr>
          <p:cNvSpPr txBox="1"/>
          <p:nvPr/>
        </p:nvSpPr>
        <p:spPr>
          <a:xfrm>
            <a:off x="179789" y="1264382"/>
            <a:ext cx="2868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solidFill>
                  <a:srgbClr val="FFFF00"/>
                </a:solidFill>
                <a:latin typeface="Matura MT Script Capitals" panose="020B0604020202020204" pitchFamily="66" charset="0"/>
              </a:rPr>
              <a:t>Christmas</a:t>
            </a:r>
            <a:endParaRPr kumimoji="1" lang="ja-JP" altLang="en-US" sz="3600" dirty="0">
              <a:solidFill>
                <a:srgbClr val="FFFF00"/>
              </a:solidFill>
              <a:latin typeface="Matura MT Script Capitals" panose="020B0604020202020204" pitchFamily="66" charset="0"/>
            </a:endParaRPr>
          </a:p>
          <a:p>
            <a:r>
              <a:rPr kumimoji="1" lang="ja-JP" altLang="en-US" sz="3600" dirty="0">
                <a:solidFill>
                  <a:srgbClr val="FFFF00"/>
                </a:solidFill>
                <a:latin typeface="Matura MT Script Capitals" panose="020B0604020202020204" pitchFamily="66" charset="0"/>
              </a:rPr>
              <a:t>　    </a:t>
            </a:r>
            <a:r>
              <a:rPr kumimoji="1" lang="en-US" altLang="ja-JP" sz="3600" dirty="0">
                <a:solidFill>
                  <a:srgbClr val="FFFF00"/>
                </a:solidFill>
                <a:latin typeface="Matura MT Script Capitals" panose="020B0604020202020204" pitchFamily="66" charset="0"/>
              </a:rPr>
              <a:t>Concert</a:t>
            </a:r>
            <a:endParaRPr kumimoji="1" lang="ja-JP" altLang="en-US" sz="3600" dirty="0">
              <a:solidFill>
                <a:srgbClr val="FFFF00"/>
              </a:solidFill>
              <a:latin typeface="Matura MT Script Capitals" panose="020B06040202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xmlns="" id="{C8BBC876-68E2-4B4C-995A-370BAE296867}"/>
              </a:ext>
            </a:extLst>
          </p:cNvPr>
          <p:cNvSpPr txBox="1"/>
          <p:nvPr/>
        </p:nvSpPr>
        <p:spPr>
          <a:xfrm>
            <a:off x="138098" y="4391790"/>
            <a:ext cx="3935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出　演　</a:t>
            </a:r>
            <a:r>
              <a:rPr kumimoji="1" lang="ja-JP" altLang="en-US" sz="1600" b="1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船橋市立船橋中学校</a:t>
            </a:r>
          </a:p>
          <a:p>
            <a:r>
              <a:rPr kumimoji="1" lang="ja-JP" altLang="en-US" sz="1600" b="1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管弦楽部</a:t>
            </a:r>
            <a:endParaRPr kumimoji="1" lang="ja-JP" altLang="en-US" sz="1600" b="1" dirty="0">
              <a:solidFill>
                <a:srgbClr val="FFFF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600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日  時　</a:t>
            </a:r>
            <a:r>
              <a:rPr kumimoji="1" lang="ja-JP" altLang="en-US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令和</a:t>
            </a:r>
            <a:r>
              <a:rPr kumimoji="1" lang="en-US" altLang="ja-JP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kumimoji="1" lang="ja-JP" altLang="en-US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</a:t>
            </a:r>
            <a:r>
              <a:rPr kumimoji="1" lang="ja-JP" altLang="en-US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7</a:t>
            </a:r>
            <a:r>
              <a:rPr kumimoji="1" lang="ja-JP" altLang="en-US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kumimoji="1" lang="ja-JP" altLang="en-US" sz="1600" b="1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土</a:t>
            </a:r>
            <a:r>
              <a:rPr lang="ja-JP" altLang="en-US" sz="1600" b="1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曜日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kumimoji="1" lang="ja-JP" altLang="en-US" sz="1600" b="1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午後</a:t>
            </a:r>
            <a:r>
              <a:rPr lang="ja-JP" altLang="en-US" sz="1600" b="1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１時開演</a:t>
            </a:r>
            <a:r>
              <a:rPr lang="ja-JP" altLang="en-US" sz="1600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</a:t>
            </a:r>
            <a:endParaRPr lang="ja-JP" altLang="ja-JP" sz="1600" dirty="0">
              <a:solidFill>
                <a:srgbClr val="FFFF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600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会  場　</a:t>
            </a:r>
            <a:r>
              <a:rPr kumimoji="1" lang="en-US" altLang="ja-JP" sz="1600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1</a:t>
            </a:r>
            <a:r>
              <a:rPr kumimoji="1" lang="ja-JP" altLang="en-US" sz="1600" dirty="0">
                <a:solidFill>
                  <a:srgbClr val="FFFF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階　集会室</a:t>
            </a:r>
            <a:endParaRPr kumimoji="1" lang="en-US" altLang="ja-JP" sz="1600" dirty="0">
              <a:solidFill>
                <a:srgbClr val="FFFF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50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7533</TotalTime>
  <Words>123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HGP創英ﾌﾟﾚｾﾞﾝｽEB</vt:lpstr>
      <vt:lpstr>HGP創英角ｺﾞｼｯｸUB</vt:lpstr>
      <vt:lpstr>HGS行書体</vt:lpstr>
      <vt:lpstr>HGS創英ﾌﾟﾚｾﾞﾝｽEB</vt:lpstr>
      <vt:lpstr>HG行書体</vt:lpstr>
      <vt:lpstr>HG創英ﾌﾟﾚｾﾞﾝｽEB</vt:lpstr>
      <vt:lpstr>Matura MT Script Capitals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月刊　1月催事案内</dc:title>
  <dc:creator>加茂川昭洋</dc:creator>
  <cp:lastModifiedBy>船橋市社会福祉協議会</cp:lastModifiedBy>
  <cp:revision>402</cp:revision>
  <cp:lastPrinted>2019-11-11T06:26:40Z</cp:lastPrinted>
  <dcterms:created xsi:type="dcterms:W3CDTF">2017-12-02T02:51:44Z</dcterms:created>
  <dcterms:modified xsi:type="dcterms:W3CDTF">2019-11-22T07:51:03Z</dcterms:modified>
</cp:coreProperties>
</file>