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1FB"/>
    <a:srgbClr val="DCABF7"/>
    <a:srgbClr val="FCD6DF"/>
    <a:srgbClr val="F5FEC6"/>
    <a:srgbClr val="E4C9FB"/>
    <a:srgbClr val="FF5050"/>
    <a:srgbClr val="FBC8B1"/>
    <a:srgbClr val="FAC2FE"/>
    <a:srgbClr val="F697FD"/>
    <a:srgbClr val="6125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4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8" y="9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91" y="9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C3198-3BF9-498A-8878-3A9B5E623FE3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72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8" y="9371295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91" y="9371295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7C2DD-7CEA-497F-82DA-1B4FBE0D98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056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346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1847BF-B797-4E0B-A45F-60E1ED76F73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985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AC131-8BFD-489F-947F-5D689C2DF33E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3E81-502D-4A30-8351-BDA734B45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51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AC131-8BFD-489F-947F-5D689C2DF33E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3E81-502D-4A30-8351-BDA734B45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98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AC131-8BFD-489F-947F-5D689C2DF33E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3E81-502D-4A30-8351-BDA734B45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66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AC131-8BFD-489F-947F-5D689C2DF33E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3E81-502D-4A30-8351-BDA734B45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58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AC131-8BFD-489F-947F-5D689C2DF33E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3E81-502D-4A30-8351-BDA734B45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34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AC131-8BFD-489F-947F-5D689C2DF33E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3E81-502D-4A30-8351-BDA734B45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77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AC131-8BFD-489F-947F-5D689C2DF33E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3E81-502D-4A30-8351-BDA734B45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01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AC131-8BFD-489F-947F-5D689C2DF33E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3E81-502D-4A30-8351-BDA734B45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03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AC131-8BFD-489F-947F-5D689C2DF33E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3E81-502D-4A30-8351-BDA734B45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780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AC131-8BFD-489F-947F-5D689C2DF33E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3E81-502D-4A30-8351-BDA734B45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798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AC131-8BFD-489F-947F-5D689C2DF33E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3E81-502D-4A30-8351-BDA734B45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80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AC131-8BFD-489F-947F-5D689C2DF33E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C3E81-502D-4A30-8351-BDA734B45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57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>
            <a:extLst>
              <a:ext uri="{FF2B5EF4-FFF2-40B4-BE49-F238E27FC236}">
                <a16:creationId xmlns:a16="http://schemas.microsoft.com/office/drawing/2014/main" id="{34761612-C460-BA0F-AC84-94BFFCB398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8" y="1066100"/>
            <a:ext cx="6781321" cy="2643843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80853EEA-471B-3CC8-5767-D3D5D1A7F4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9" y="7697691"/>
            <a:ext cx="6667019" cy="2087541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86132F1-0E32-4824-8C22-120F8E873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129" y="69576"/>
            <a:ext cx="6592569" cy="996524"/>
          </a:xfrm>
          <a:solidFill>
            <a:schemeClr val="accent5"/>
          </a:solidFill>
          <a:ln w="63500" cap="sq" cmpd="dbl">
            <a:noFill/>
          </a:ln>
        </p:spPr>
        <p:txBody>
          <a:bodyPr>
            <a:normAutofit/>
          </a:bodyPr>
          <a:lstStyle/>
          <a:p>
            <a:pPr algn="l"/>
            <a:r>
              <a:rPr lang="ja-JP" altLang="en-US" sz="18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月刊　令和</a:t>
            </a:r>
            <a:r>
              <a:rPr lang="en-US" altLang="ja-JP" sz="18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r>
              <a:rPr lang="ja-JP" altLang="en-US" sz="18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br>
              <a:rPr lang="en-US" altLang="ja-JP" sz="18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lang="ja-JP" altLang="en-US" sz="18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en-US" altLang="ja-JP" sz="28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</a:t>
            </a:r>
            <a:r>
              <a:rPr lang="ja-JP" altLang="en-US" sz="28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　催事案内</a:t>
            </a:r>
            <a:br>
              <a:rPr lang="en-US" altLang="ja-JP" sz="675" dirty="0">
                <a:solidFill>
                  <a:schemeClr val="accent4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lang="ja-JP" altLang="en-US" sz="675" dirty="0">
                <a:solidFill>
                  <a:schemeClr val="accent4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000" dirty="0">
                <a:solidFill>
                  <a:schemeClr val="accent4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100" dirty="0">
                <a:solidFill>
                  <a:schemeClr val="bg2">
                    <a:lumMod val="9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（新型コロナ感染状況などにより、変更・中止となる場合もあります。）</a:t>
            </a:r>
            <a:r>
              <a:rPr lang="ja-JP" altLang="en-US" sz="1100" dirty="0">
                <a:solidFill>
                  <a:schemeClr val="accent4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000" dirty="0">
                <a:solidFill>
                  <a:schemeClr val="accent4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lang="ja-JP" altLang="en-US" sz="1000" b="1" dirty="0">
              <a:solidFill>
                <a:schemeClr val="bg2">
                  <a:lumMod val="90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9E4C91-3FFA-4BC8-A97D-12B75EE2A3E4}"/>
              </a:ext>
            </a:extLst>
          </p:cNvPr>
          <p:cNvSpPr txBox="1"/>
          <p:nvPr/>
        </p:nvSpPr>
        <p:spPr>
          <a:xfrm>
            <a:off x="3486321" y="147729"/>
            <a:ext cx="3222005" cy="707886"/>
          </a:xfrm>
          <a:prstGeom prst="rect">
            <a:avLst/>
          </a:prstGeom>
          <a:noFill/>
          <a:ln w="50800" cap="rnd" cmpd="thinThick"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問合せ先　</a:t>
            </a:r>
            <a:endParaRPr lang="en-US" altLang="ja-JP" sz="10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船橋市中央老人福祉センター</a:t>
            </a:r>
            <a:endParaRPr lang="en-US" altLang="ja-JP" sz="10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〒</a:t>
            </a:r>
            <a:r>
              <a:rPr lang="en-US" altLang="ja-JP" sz="1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273-0866</a:t>
            </a:r>
            <a:r>
              <a:rPr lang="ja-JP" altLang="en-US" sz="1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船橋市夏見台</a:t>
            </a:r>
            <a:r>
              <a:rPr lang="en-US" altLang="ja-JP" sz="1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1-11-3</a:t>
            </a:r>
            <a:endParaRPr lang="ja-JP" altLang="en-US" sz="10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電話：０４７</a:t>
            </a:r>
            <a:r>
              <a:rPr lang="en-US" altLang="ja-JP" sz="1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-</a:t>
            </a:r>
            <a:r>
              <a:rPr lang="ja-JP" altLang="en-US" sz="1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４３８</a:t>
            </a:r>
            <a:r>
              <a:rPr lang="en-US" altLang="ja-JP" sz="1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-</a:t>
            </a:r>
            <a:r>
              <a:rPr lang="ja-JP" altLang="en-US" sz="1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１１０５　　ＦＡＸ：０４７</a:t>
            </a:r>
            <a:r>
              <a:rPr lang="en-US" altLang="ja-JP" sz="1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-</a:t>
            </a:r>
            <a:r>
              <a:rPr lang="ja-JP" altLang="en-US" sz="1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４３８－１１０４</a:t>
            </a:r>
          </a:p>
        </p:txBody>
      </p:sp>
      <p:sp>
        <p:nvSpPr>
          <p:cNvPr id="12" name="テキスト ボックス 3">
            <a:extLst>
              <a:ext uri="{FF2B5EF4-FFF2-40B4-BE49-F238E27FC236}">
                <a16:creationId xmlns:a16="http://schemas.microsoft.com/office/drawing/2014/main" id="{0C531B1D-A01C-49E4-A05B-B68D38861543}"/>
              </a:ext>
            </a:extLst>
          </p:cNvPr>
          <p:cNvSpPr txBox="1"/>
          <p:nvPr/>
        </p:nvSpPr>
        <p:spPr>
          <a:xfrm>
            <a:off x="921803" y="8012358"/>
            <a:ext cx="5502382" cy="1664628"/>
          </a:xfrm>
          <a:prstGeom prst="rect">
            <a:avLst/>
          </a:prstGeom>
          <a:noFill/>
          <a:ln w="28575" cap="rnd" cmpd="sng">
            <a:noFill/>
            <a:prstDash val="solid"/>
            <a:round/>
          </a:ln>
        </p:spPr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altLang="ja-JP" sz="1200" b="1" kern="100" dirty="0">
                <a:solidFill>
                  <a:schemeClr val="accent5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【</a:t>
            </a:r>
            <a:r>
              <a:rPr lang="ja-JP" altLang="en-US" sz="1200" b="1" kern="100" dirty="0">
                <a:solidFill>
                  <a:schemeClr val="accent5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今月の予定</a:t>
            </a:r>
            <a:r>
              <a:rPr lang="en-US" altLang="ja-JP" sz="1200" b="1" kern="100" dirty="0">
                <a:solidFill>
                  <a:schemeClr val="accent5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】</a:t>
            </a:r>
            <a:r>
              <a:rPr lang="ja-JP" altLang="en-US" sz="1200" b="1" kern="100" dirty="0">
                <a:solidFill>
                  <a:schemeClr val="accent5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</a:t>
            </a:r>
            <a:endParaRPr lang="en-US" altLang="ja-JP" sz="1200" b="1" kern="100" dirty="0">
              <a:solidFill>
                <a:schemeClr val="accent5">
                  <a:lumMod val="50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800" b="1" kern="100" dirty="0">
              <a:solidFill>
                <a:schemeClr val="accent6">
                  <a:lumMod val="50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200" b="1" kern="100" dirty="0">
                <a:solidFill>
                  <a:schemeClr val="accent6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12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月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3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日・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17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日（土）　　　　 　　 　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10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：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00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～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11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：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30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卓球フリー　</a:t>
            </a:r>
            <a:endParaRPr lang="en-US" altLang="ja-JP" sz="1200" b="1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12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月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8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日（木）　 　　　　　　　　　　 　午前中　ミニミニ講座　（消費生活センター） </a:t>
            </a:r>
            <a:endParaRPr lang="en-US" altLang="ja-JP" sz="1200" b="1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12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月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10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日（土）　　　　　　　　　　　　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10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：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00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～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11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：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30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撞球フリー</a:t>
            </a:r>
            <a:endParaRPr lang="en-US" altLang="ja-JP" sz="1200" b="1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12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月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13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日・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27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日（火） 　　　　　　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13:00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～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14:30  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当日先着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24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名　</a:t>
            </a:r>
            <a:endParaRPr lang="en-US" altLang="ja-JP" sz="1200" b="1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　　　　　　　        　　　　　　　   　　</a:t>
            </a:r>
            <a:r>
              <a:rPr lang="ja-JP" altLang="en-US" sz="1200" b="1" kern="100" dirty="0">
                <a:solidFill>
                  <a:schemeClr val="accent2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～ダンス音楽・体操で楽しく身体を動かす～</a:t>
            </a:r>
            <a:endParaRPr lang="en-US" altLang="ja-JP" sz="1200" b="1" kern="100" dirty="0">
              <a:solidFill>
                <a:schemeClr val="accent2">
                  <a:lumMod val="50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　　　　　　　　　　　　　　　　　　　　　　　　</a:t>
            </a:r>
            <a:r>
              <a:rPr lang="ja-JP" altLang="en-US" sz="1200" b="1" kern="100" dirty="0">
                <a:solidFill>
                  <a:schemeClr val="accent6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「</a:t>
            </a:r>
            <a:r>
              <a:rPr lang="en-US" altLang="ja-JP" sz="1200" b="1" kern="100" dirty="0">
                <a:solidFill>
                  <a:schemeClr val="accent6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16</a:t>
            </a:r>
            <a:r>
              <a:rPr lang="ja-JP" altLang="en-US" sz="1200" b="1" kern="100" dirty="0">
                <a:solidFill>
                  <a:schemeClr val="accent6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ビートを楽しむ教室」 </a:t>
            </a:r>
            <a:endParaRPr lang="en-US" altLang="ja-JP" sz="1200" b="1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12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月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21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日（水）　　　　　　　　  　　 午前中　移動交番　（船橋警察署）</a:t>
            </a:r>
            <a:endParaRPr lang="en-US" altLang="ja-JP" sz="1200" b="1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281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844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281" b="1" kern="100" dirty="0">
              <a:latin typeface="游明朝" panose="02020400000000000000" pitchFamily="18" charset="-128"/>
              <a:ea typeface="HGP明朝B" panose="020208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844" b="1" kern="100" dirty="0">
                <a:latin typeface="游明朝" panose="020204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　　 </a:t>
            </a:r>
            <a:endParaRPr lang="en-US" altLang="ja-JP" sz="675" b="1" kern="100" dirty="0">
              <a:latin typeface="游明朝" panose="02020400000000000000" pitchFamily="18" charset="-128"/>
              <a:ea typeface="HGP明朝B" panose="020208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0703F15-634C-680D-B2E4-E849C4DB53B5}"/>
              </a:ext>
            </a:extLst>
          </p:cNvPr>
          <p:cNvSpPr txBox="1"/>
          <p:nvPr/>
        </p:nvSpPr>
        <p:spPr>
          <a:xfrm>
            <a:off x="393535" y="1393260"/>
            <a:ext cx="3840046" cy="615553"/>
          </a:xfrm>
          <a:prstGeom prst="rect">
            <a:avLst/>
          </a:prstGeom>
          <a:noFill/>
          <a:ln w="31750" cap="rnd" cmpd="sng"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あなたのからだ年齢はいくつ？？</a:t>
            </a:r>
            <a:endParaRPr lang="en-US" altLang="ja-JP" sz="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</a:t>
            </a:r>
            <a:r>
              <a:rPr lang="ja-JP" altLang="en-US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体脂肪測定週間</a:t>
            </a:r>
            <a:endParaRPr lang="en-US" altLang="ja-JP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9769C59-945F-F471-6710-289CC294D778}"/>
              </a:ext>
            </a:extLst>
          </p:cNvPr>
          <p:cNvSpPr txBox="1"/>
          <p:nvPr/>
        </p:nvSpPr>
        <p:spPr>
          <a:xfrm>
            <a:off x="4220488" y="4665880"/>
            <a:ext cx="2203697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1013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4BB48AC-2D96-EEAF-9D43-BDDC3690E160}"/>
              </a:ext>
            </a:extLst>
          </p:cNvPr>
          <p:cNvSpPr txBox="1"/>
          <p:nvPr/>
        </p:nvSpPr>
        <p:spPr>
          <a:xfrm>
            <a:off x="509913" y="1874433"/>
            <a:ext cx="3009809" cy="1638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ja-JP" sz="450" b="1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6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令和</a:t>
            </a:r>
            <a:r>
              <a:rPr lang="en-US" altLang="ja-JP" sz="16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4</a:t>
            </a:r>
            <a:r>
              <a:rPr lang="ja-JP" altLang="en-US" sz="16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年</a:t>
            </a:r>
            <a:r>
              <a:rPr lang="en-US" altLang="ja-JP" sz="16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12</a:t>
            </a:r>
            <a:r>
              <a:rPr lang="ja-JP" altLang="en-US" sz="16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月</a:t>
            </a:r>
            <a:r>
              <a:rPr lang="en-US" altLang="ja-JP" sz="16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1</a:t>
            </a:r>
            <a:r>
              <a:rPr lang="ja-JP" altLang="en-US" sz="16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日（木）から</a:t>
            </a:r>
            <a:endParaRPr lang="en-US" altLang="ja-JP" sz="1600" b="1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en-US" altLang="ja-JP" sz="16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12</a:t>
            </a:r>
            <a:r>
              <a:rPr lang="ja-JP" altLang="en-US" sz="16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月</a:t>
            </a:r>
            <a:r>
              <a:rPr lang="en-US" altLang="ja-JP" sz="16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11</a:t>
            </a:r>
            <a:r>
              <a:rPr lang="ja-JP" altLang="en-US" sz="16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日（土）まで　</a:t>
            </a:r>
            <a:endParaRPr lang="en-US" altLang="ja-JP" sz="1600" b="1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800" b="1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6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午前  </a:t>
            </a:r>
            <a:r>
              <a:rPr lang="en-US" altLang="ja-JP" sz="16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11</a:t>
            </a:r>
            <a:r>
              <a:rPr lang="ja-JP" altLang="en-US" sz="16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時</a:t>
            </a:r>
            <a:r>
              <a:rPr lang="en-US" altLang="ja-JP" sz="16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30</a:t>
            </a:r>
            <a:r>
              <a:rPr lang="ja-JP" altLang="en-US" sz="16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分～１２時まで</a:t>
            </a:r>
            <a:endParaRPr lang="en-US" altLang="ja-JP" sz="1600" b="1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6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午後  １３時</a:t>
            </a:r>
            <a:r>
              <a:rPr lang="en-US" altLang="ja-JP" sz="16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30</a:t>
            </a:r>
            <a:r>
              <a:rPr lang="ja-JP" altLang="en-US" sz="16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分～１５時まで</a:t>
            </a:r>
            <a:endParaRPr lang="en-US" altLang="ja-JP" sz="1600" b="1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endParaRPr lang="en-US" altLang="ja-JP" sz="800" b="1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en-US" altLang="ja-JP" sz="16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</a:t>
            </a:r>
            <a:r>
              <a:rPr lang="ja-JP" altLang="en-US" sz="16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場所　</a:t>
            </a:r>
            <a:r>
              <a:rPr lang="en-US" altLang="ja-JP" sz="16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1</a:t>
            </a:r>
            <a:r>
              <a:rPr lang="ja-JP" altLang="en-US" sz="16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階　 健康相談室</a:t>
            </a:r>
            <a:endParaRPr lang="en-US" altLang="ja-JP" sz="1600" b="1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7646BE6E-A985-A041-E78D-E55B7AFA75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42402">
            <a:off x="3783943" y="4335513"/>
            <a:ext cx="3576659" cy="2698423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84E8DC1-0831-0355-0059-934A5D60A5A2}"/>
              </a:ext>
            </a:extLst>
          </p:cNvPr>
          <p:cNvSpPr txBox="1"/>
          <p:nvPr/>
        </p:nvSpPr>
        <p:spPr>
          <a:xfrm>
            <a:off x="4715906" y="4257922"/>
            <a:ext cx="1977037" cy="2523768"/>
          </a:xfrm>
          <a:prstGeom prst="rect">
            <a:avLst/>
          </a:prstGeom>
          <a:noFill/>
          <a:ln w="3175" cap="rnd" cmpd="dbl"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sz="1500" b="1" kern="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年末年始休館の</a:t>
            </a:r>
            <a:endParaRPr lang="en-US" altLang="ja-JP" sz="1500" b="1" kern="1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500" b="1" kern="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　お知らせ</a:t>
            </a:r>
            <a:endParaRPr lang="en-US" altLang="ja-JP" sz="1500" b="1" kern="1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800" b="1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令和</a:t>
            </a:r>
            <a:r>
              <a:rPr lang="en-US" altLang="ja-JP" sz="1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4</a:t>
            </a:r>
            <a:r>
              <a:rPr lang="ja-JP" altLang="en-US" sz="1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年</a:t>
            </a:r>
            <a:r>
              <a:rPr lang="en-US" altLang="ja-JP" sz="1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12</a:t>
            </a:r>
            <a:r>
              <a:rPr lang="ja-JP" altLang="en-US" sz="1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月</a:t>
            </a:r>
            <a:r>
              <a:rPr lang="en-US" altLang="ja-JP" sz="1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29(</a:t>
            </a:r>
            <a:r>
              <a:rPr lang="ja-JP" altLang="en-US" sz="1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木</a:t>
            </a:r>
            <a:r>
              <a:rPr lang="en-US" altLang="ja-JP" sz="1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)</a:t>
            </a:r>
            <a:r>
              <a:rPr lang="ja-JP" altLang="en-US" sz="1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から</a:t>
            </a:r>
            <a:endParaRPr lang="en-US" altLang="ja-JP" sz="1400" b="1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令和</a:t>
            </a:r>
            <a:r>
              <a:rPr lang="en-US" altLang="ja-JP" sz="1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5</a:t>
            </a:r>
            <a:r>
              <a:rPr lang="ja-JP" altLang="en-US" sz="1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年</a:t>
            </a:r>
            <a:r>
              <a:rPr lang="en-US" altLang="ja-JP" sz="1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1</a:t>
            </a:r>
            <a:r>
              <a:rPr lang="ja-JP" altLang="en-US" sz="1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月</a:t>
            </a:r>
            <a:r>
              <a:rPr lang="en-US" altLang="ja-JP" sz="1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3</a:t>
            </a:r>
            <a:r>
              <a:rPr lang="ja-JP" altLang="en-US" sz="1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日</a:t>
            </a:r>
            <a:r>
              <a:rPr lang="en-US" altLang="ja-JP" sz="1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(</a:t>
            </a:r>
            <a:r>
              <a:rPr lang="ja-JP" altLang="en-US" sz="1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火</a:t>
            </a:r>
            <a:r>
              <a:rPr lang="en-US" altLang="ja-JP" sz="1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)</a:t>
            </a:r>
          </a:p>
          <a:p>
            <a:r>
              <a:rPr lang="ja-JP" altLang="en-US" sz="1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まで</a:t>
            </a:r>
            <a:endParaRPr lang="en-US" altLang="ja-JP" sz="1400" b="1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休館となります。</a:t>
            </a:r>
            <a:endParaRPr lang="en-US" altLang="ja-JP" sz="1400" b="1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endParaRPr lang="en-US" altLang="ja-JP" sz="800" b="1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年明けは、</a:t>
            </a:r>
            <a:r>
              <a:rPr lang="en-US" altLang="ja-JP" sz="1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1</a:t>
            </a:r>
            <a:r>
              <a:rPr lang="ja-JP" altLang="en-US" sz="1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月</a:t>
            </a:r>
            <a:r>
              <a:rPr lang="en-US" altLang="ja-JP" sz="1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4</a:t>
            </a:r>
            <a:r>
              <a:rPr lang="ja-JP" altLang="en-US" sz="1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日（水）から通常どおり開館いたします。</a:t>
            </a:r>
            <a:endParaRPr lang="en-US" altLang="ja-JP" sz="1400" b="1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81249FB2-C5AC-594B-2340-C0B65B91E521}"/>
              </a:ext>
            </a:extLst>
          </p:cNvPr>
          <p:cNvSpPr/>
          <p:nvPr/>
        </p:nvSpPr>
        <p:spPr>
          <a:xfrm rot="16200000">
            <a:off x="3805481" y="1479541"/>
            <a:ext cx="1447799" cy="201931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1C6025D-CE1B-59B2-8ADF-272300C96719}"/>
              </a:ext>
            </a:extLst>
          </p:cNvPr>
          <p:cNvSpPr txBox="1"/>
          <p:nvPr/>
        </p:nvSpPr>
        <p:spPr>
          <a:xfrm>
            <a:off x="3642658" y="1901666"/>
            <a:ext cx="1792941" cy="11733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cap="rnd"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endParaRPr lang="en-US" altLang="ja-JP" sz="225" b="1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測定項目</a:t>
            </a:r>
            <a:endParaRPr lang="en-US" altLang="ja-JP" sz="1400" b="1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1200" b="1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身長・体重・</a:t>
            </a:r>
            <a:r>
              <a:rPr lang="en-US" altLang="ja-JP" sz="1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BMI</a:t>
            </a:r>
          </a:p>
          <a:p>
            <a:pPr algn="ctr"/>
            <a:r>
              <a:rPr lang="ja-JP" altLang="en-US" sz="1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体脂肪率・筋肉量・ 体内年齢</a:t>
            </a:r>
            <a:endParaRPr lang="en-US" altLang="ja-JP" sz="1400" b="1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79E3754C-6F98-65AA-6083-1C1518E47C8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051" y="2036119"/>
            <a:ext cx="925333" cy="166279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2871A534-BD67-EE3B-85A5-5B84379B78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8507" y="3740170"/>
            <a:ext cx="4266001" cy="3919773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CD355A2F-526D-6C63-FCC5-A8D5AB91335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969" y="1661514"/>
            <a:ext cx="565259" cy="540948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46C893A0-3C81-C554-387F-3B071CEE339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366" y="2860637"/>
            <a:ext cx="508042" cy="48619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EB1CF1AE-223B-2C07-57FE-3B5F71C5378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988" y="6959600"/>
            <a:ext cx="815884" cy="738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500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3596</TotalTime>
  <Words>289</Words>
  <Application>Microsoft Office PowerPoint</Application>
  <PresentationFormat>A4 210 x 297 mm</PresentationFormat>
  <Paragraphs>42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UD デジタル 教科書体 N-B</vt:lpstr>
      <vt:lpstr>UD デジタル 教科書体 NK-B</vt:lpstr>
      <vt:lpstr>游明朝</vt:lpstr>
      <vt:lpstr>Arial</vt:lpstr>
      <vt:lpstr>Calibri</vt:lpstr>
      <vt:lpstr>Calibri Light</vt:lpstr>
      <vt:lpstr>Office テーマ</vt:lpstr>
      <vt:lpstr>月刊　令和4年 　　　12月　催事案内 　　（新型コロナ感染状況などにより、変更・中止となる場合もあります。）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月刊　4月催事案内</dc:title>
  <dc:creator>船橋市社会福祉協議会</dc:creator>
  <cp:lastModifiedBy>社会福祉法人 船橋市社会福祉協議会</cp:lastModifiedBy>
  <cp:revision>288</cp:revision>
  <cp:lastPrinted>2022-11-28T01:36:55Z</cp:lastPrinted>
  <dcterms:created xsi:type="dcterms:W3CDTF">2021-07-06T04:24:54Z</dcterms:created>
  <dcterms:modified xsi:type="dcterms:W3CDTF">2022-11-28T01:46:53Z</dcterms:modified>
</cp:coreProperties>
</file>